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6D77-DD0F-4B4F-B313-E32F09B8906A}" type="datetimeFigureOut">
              <a:rPr lang="el-GR" smtClean="0"/>
              <a:pPr/>
              <a:t>21/11/2023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5B0F4-B39D-42E4-B819-245C20B8DD1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Άλλοι τρόποι αποστείρωσης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Αποστείρωση με </a:t>
            </a:r>
            <a:r>
              <a:rPr lang="el-GR" dirty="0" err="1" smtClean="0"/>
              <a:t>σποροκτόνες</a:t>
            </a:r>
            <a:r>
              <a:rPr lang="el-GR" dirty="0" smtClean="0"/>
              <a:t> διαλύσεις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αποστείρωση αυτή εφαρμόζεται πολλά χρόνια αλλά υπάρχει </a:t>
            </a:r>
            <a:r>
              <a:rPr lang="el-GR" dirty="0" err="1" smtClean="0"/>
              <a:t>έλειψει</a:t>
            </a:r>
            <a:r>
              <a:rPr lang="el-GR" dirty="0" smtClean="0"/>
              <a:t>  κυρίως καθορισμένων οδηγιών και τρόπου έλεγχου των αποτελεσμάτων.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αντικείμενα που θα αποστειρωθούν χρειάζεται πρέπει να βυθιστούν εντελώς στη διάλυση για ορισμένη ώρα </a:t>
            </a:r>
          </a:p>
          <a:p>
            <a:r>
              <a:rPr lang="el-GR" dirty="0"/>
              <a:t> </a:t>
            </a:r>
            <a:r>
              <a:rPr lang="el-GR" dirty="0" err="1" smtClean="0"/>
              <a:t>Σποροκτόνες</a:t>
            </a:r>
            <a:r>
              <a:rPr lang="el-GR" dirty="0" smtClean="0"/>
              <a:t> διαλύσεις </a:t>
            </a:r>
            <a:r>
              <a:rPr lang="el-GR" dirty="0" err="1" smtClean="0"/>
              <a:t>αλδεύδης</a:t>
            </a:r>
            <a:r>
              <a:rPr lang="el-GR" dirty="0" smtClean="0"/>
              <a:t>. </a:t>
            </a:r>
          </a:p>
          <a:p>
            <a:r>
              <a:rPr lang="el-GR" dirty="0"/>
              <a:t> </a:t>
            </a:r>
            <a:r>
              <a:rPr lang="el-GR" dirty="0" smtClean="0"/>
              <a:t>Οι </a:t>
            </a:r>
            <a:r>
              <a:rPr lang="el-GR" dirty="0" err="1" smtClean="0"/>
              <a:t>αλδεύδες</a:t>
            </a:r>
            <a:r>
              <a:rPr lang="el-GR" dirty="0" smtClean="0"/>
              <a:t> και τα παράγωγα τους είναι  η   </a:t>
            </a:r>
            <a:r>
              <a:rPr lang="el-GR" dirty="0" err="1" smtClean="0"/>
              <a:t>φορμαλδεύδη</a:t>
            </a:r>
            <a:r>
              <a:rPr lang="el-GR" dirty="0" smtClean="0"/>
              <a:t> .</a:t>
            </a:r>
          </a:p>
          <a:p>
            <a:r>
              <a:rPr lang="el-GR" dirty="0"/>
              <a:t> </a:t>
            </a:r>
            <a:r>
              <a:rPr lang="el-GR" dirty="0" smtClean="0"/>
              <a:t>Η </a:t>
            </a:r>
            <a:r>
              <a:rPr lang="el-GR" dirty="0" err="1" smtClean="0"/>
              <a:t>γλουταραλδεύδη</a:t>
            </a:r>
            <a:r>
              <a:rPr lang="el-GR" smtClean="0"/>
              <a:t>. </a:t>
            </a:r>
            <a:endParaRPr lang="el-G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Επειδή υπάρχουν αμφιβολίες ως αναφορά την αποστείρωση δεν πρέπει να αποστειρώνονται υλικά που μπορεί να αποστειρωθούν σίγουρα με θερμότητα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Αποστείρωση με ακτινοβολία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l-GR" dirty="0" smtClean="0"/>
              <a:t>αποστείρωση με ακτινοβολία δεν εφαρμόζεται στα νοσοκομεία η χρήση της περιορίζεται στις βιομηχανίες. </a:t>
            </a:r>
          </a:p>
          <a:p>
            <a:r>
              <a:rPr lang="el-GR" dirty="0"/>
              <a:t> </a:t>
            </a:r>
            <a:r>
              <a:rPr lang="el-GR" dirty="0" smtClean="0"/>
              <a:t>τα αντικείμενα που αποστειρώνονται χρειάζονται   να μείνουν πολλές ώρες εκτεθειμένα σ αυτήν και 24ωρα  η ποσότητα που χρησιμοποιείται μετριέται σε </a:t>
            </a:r>
            <a:r>
              <a:rPr lang="en-US" dirty="0" smtClean="0"/>
              <a:t>reps </a:t>
            </a:r>
            <a:r>
              <a:rPr lang="el-GR" dirty="0" smtClean="0"/>
              <a:t>και ακολουθείται αυστηρά </a:t>
            </a:r>
            <a:r>
              <a:rPr lang="el-GR" smtClean="0"/>
              <a:t>καθορισμένη τεχνική.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ακτινοβολίας που χρησιμοποιούνται είναι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ακτίνες </a:t>
            </a:r>
            <a:r>
              <a:rPr lang="el-GR" dirty="0" err="1" smtClean="0"/>
              <a:t>γάμμα</a:t>
            </a:r>
            <a:endParaRPr lang="el-GR" dirty="0" smtClean="0"/>
          </a:p>
          <a:p>
            <a:r>
              <a:rPr lang="el-GR" dirty="0" smtClean="0"/>
              <a:t>Οι ακτίνες ηλεκτρόνιων βήτα</a:t>
            </a:r>
          </a:p>
          <a:p>
            <a:r>
              <a:rPr lang="el-GR" dirty="0" smtClean="0"/>
              <a:t>Οι υπεριώδεις ακτίνες (χρησιμοποιούνται για απολύμανση  του αέρα  και στο νερό).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150</Words>
  <Application>Microsoft Office PowerPoint</Application>
  <PresentationFormat>Προβολή στην οθόνη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Άλλοι τρόποι αποστείρωσης</vt:lpstr>
      <vt:lpstr>Αποστείρωση με σποροκτόνες διαλύσεις</vt:lpstr>
      <vt:lpstr>Διαφάνεια 3</vt:lpstr>
      <vt:lpstr>Διαφάνεια 4</vt:lpstr>
      <vt:lpstr>Διαφάνεια 5</vt:lpstr>
      <vt:lpstr>Αποστείρωση με ακτινοβολία</vt:lpstr>
      <vt:lpstr>Είδη ακτινοβολίας που χρησιμοποιούνται είναι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Αποστείρωση με σποροκτόνες διαλύσεις</dc:title>
  <dc:creator>user</dc:creator>
  <cp:lastModifiedBy>user</cp:lastModifiedBy>
  <cp:revision>7</cp:revision>
  <dcterms:created xsi:type="dcterms:W3CDTF">2023-11-08T06:49:39Z</dcterms:created>
  <dcterms:modified xsi:type="dcterms:W3CDTF">2023-11-21T11:43:10Z</dcterms:modified>
</cp:coreProperties>
</file>