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27F4F-73D5-4D64-851D-66070C939400}" type="datetimeFigureOut">
              <a:rPr lang="el-GR" smtClean="0"/>
              <a:pPr/>
              <a:t>22/9/2025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FC4AC-1244-4E03-91BA-C618CBD7034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Τοποθεσία υλικού στον κλίβανο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1Τα </a:t>
            </a:r>
            <a:r>
              <a:rPr lang="el-GR" dirty="0" smtClean="0"/>
              <a:t>μεγάλα πακέτα τοποθετούνται στη βάση του φορτίου  και τα μικρά στην </a:t>
            </a:r>
            <a:r>
              <a:rPr lang="el-GR" dirty="0" smtClean="0"/>
              <a:t>κορυφή.</a:t>
            </a:r>
            <a:endParaRPr lang="el-GR" dirty="0" smtClean="0"/>
          </a:p>
          <a:p>
            <a:r>
              <a:rPr lang="el-GR" dirty="0" smtClean="0"/>
              <a:t>2τα πακέτα πρέπει να είναι ελεύθερα μεταξύ τους χωρίς πίεση κα με μεσοδιαστήματα. </a:t>
            </a:r>
          </a:p>
          <a:p>
            <a:r>
              <a:rPr lang="el-GR" dirty="0" smtClean="0"/>
              <a:t>3</a:t>
            </a:r>
            <a:r>
              <a:rPr lang="el-GR" dirty="0" smtClean="0"/>
              <a:t>Δίσκοι </a:t>
            </a:r>
            <a:r>
              <a:rPr lang="el-GR" dirty="0" smtClean="0"/>
              <a:t>χωρίς τρύπες η πακέτα με σκεύη πρέπει να τοποθετούνται με τη βάση τους όρθια μέσα στον </a:t>
            </a:r>
            <a:r>
              <a:rPr lang="el-GR" dirty="0" smtClean="0"/>
              <a:t>κλίβανο.</a:t>
            </a:r>
            <a:endParaRPr lang="el-GR" dirty="0" smtClean="0"/>
          </a:p>
          <a:p>
            <a:r>
              <a:rPr lang="el-GR" dirty="0" smtClean="0"/>
              <a:t>4 </a:t>
            </a:r>
            <a:r>
              <a:rPr lang="el-GR" dirty="0" smtClean="0"/>
              <a:t>τα πακέτα του ιματισμού τοποθετούνται με τις διπλωμένες πτυχές όρθιες στον κλίβανο γιατί έτσι εισχωρεί εύκολα και γρήγορα ο ατμός στα μεσοδιαστήματα των πτυχών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Δίσκοι με τρυπημένη βάση τοποθετούνται οριζόντια και με άνεση χώρου στον κλίβανο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Που πως αποθηκεύονται τα αποστειρωμένα πακέτα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 χώρος να είναι καθαρός χωρίς ζωύφια και σκόνες </a:t>
            </a:r>
            <a:r>
              <a:rPr lang="el-GR" dirty="0" smtClean="0"/>
              <a:t>.</a:t>
            </a:r>
            <a:endParaRPr lang="el-GR" dirty="0" smtClean="0"/>
          </a:p>
          <a:p>
            <a:r>
              <a:rPr lang="el-GR" dirty="0" smtClean="0"/>
              <a:t>Σε κλειστά καθαρά ντουλάπια τα τυλιγμένα  με ύφασμα πακέτα  θεωρούνται από στειρωμένα </a:t>
            </a:r>
            <a:r>
              <a:rPr lang="el-GR" dirty="0" smtClean="0"/>
              <a:t>για 8 </a:t>
            </a:r>
            <a:r>
              <a:rPr lang="el-GR" dirty="0" smtClean="0"/>
              <a:t>ημέρες .</a:t>
            </a:r>
          </a:p>
          <a:p>
            <a:r>
              <a:rPr lang="el-GR" dirty="0" smtClean="0"/>
              <a:t>με χαρτί πακέτου 30 ημέρες και</a:t>
            </a:r>
          </a:p>
          <a:p>
            <a:r>
              <a:rPr lang="el-GR" dirty="0" smtClean="0"/>
              <a:t> με </a:t>
            </a:r>
            <a:r>
              <a:rPr lang="en-US" dirty="0" smtClean="0"/>
              <a:t> </a:t>
            </a:r>
            <a:r>
              <a:rPr lang="en-US" dirty="0" err="1" smtClean="0"/>
              <a:t>steri</a:t>
            </a:r>
            <a:r>
              <a:rPr lang="el-GR" dirty="0" smtClean="0"/>
              <a:t> </a:t>
            </a:r>
            <a:r>
              <a:rPr lang="en-US" dirty="0" smtClean="0"/>
              <a:t>king </a:t>
            </a:r>
            <a:r>
              <a:rPr lang="el-GR" dirty="0" smtClean="0"/>
              <a:t>3 μήνες.</a:t>
            </a:r>
          </a:p>
          <a:p>
            <a:r>
              <a:rPr lang="el-GR" dirty="0" smtClean="0"/>
              <a:t>Σε ανοιχτά  </a:t>
            </a:r>
            <a:r>
              <a:rPr lang="el-GR" dirty="0" err="1" smtClean="0"/>
              <a:t>ρά</a:t>
            </a:r>
            <a:r>
              <a:rPr lang="el-GR" dirty="0" smtClean="0"/>
              <a:t> φια τα </a:t>
            </a:r>
            <a:r>
              <a:rPr lang="el-GR" dirty="0"/>
              <a:t>ί</a:t>
            </a:r>
            <a:r>
              <a:rPr lang="el-GR" dirty="0" smtClean="0"/>
              <a:t>δια πακέτα θεωρούνται αποστειρωμένα για 3 εβδομάδες.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θερμοκρασία του χώρου δεν πρέπει να υπερβαίνει του </a:t>
            </a:r>
            <a:r>
              <a:rPr lang="el-GR" dirty="0" smtClean="0"/>
              <a:t>27οΚελσίου  </a:t>
            </a:r>
            <a:r>
              <a:rPr lang="el-GR" dirty="0" smtClean="0"/>
              <a:t>και υγρασία να είναι 30%-60% μόνο ,διαφορετικά προκαλείται υγροποίηση στα πακέτα μέσα από την όποια εισχωρούν μικρόβια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Πριν  ανοιχτεί το πακέτο πρέπει να ελέγχονται</a:t>
            </a:r>
          </a:p>
          <a:p>
            <a:r>
              <a:rPr lang="el-GR" dirty="0" smtClean="0"/>
              <a:t>Εάν ο χημικός δείκτης  έχει αλλάξει χρώμα</a:t>
            </a:r>
          </a:p>
          <a:p>
            <a:r>
              <a:rPr lang="el-GR" dirty="0" smtClean="0"/>
              <a:t>Εάν το κάλυμμα έχει βλάβες </a:t>
            </a:r>
          </a:p>
          <a:p>
            <a:r>
              <a:rPr lang="el-GR" dirty="0" err="1" smtClean="0"/>
              <a:t>Έ</a:t>
            </a:r>
            <a:r>
              <a:rPr lang="el-GR" dirty="0" err="1" smtClean="0"/>
              <a:t>άν</a:t>
            </a:r>
            <a:r>
              <a:rPr lang="el-GR" dirty="0" smtClean="0"/>
              <a:t> </a:t>
            </a:r>
            <a:r>
              <a:rPr lang="el-GR" dirty="0" smtClean="0"/>
              <a:t>η ημερομηνία λήξης είναι έγκυρη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202</Words>
  <Application>Microsoft Office PowerPoint</Application>
  <PresentationFormat>Προβολή στην οθόνη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Τοποθεσία υλικού στον κλίβανο </vt:lpstr>
      <vt:lpstr>Διαφάνεια 2</vt:lpstr>
      <vt:lpstr>Διαφάνεια 3</vt:lpstr>
      <vt:lpstr>Που πως αποθηκεύονται τα αποστειρωμένα πακέτα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Τοποθεσια υλικου στον κλιβανο</dc:title>
  <dc:creator>user</dc:creator>
  <cp:lastModifiedBy>user</cp:lastModifiedBy>
  <cp:revision>6</cp:revision>
  <dcterms:created xsi:type="dcterms:W3CDTF">2023-10-20T10:19:48Z</dcterms:created>
  <dcterms:modified xsi:type="dcterms:W3CDTF">2025-09-22T07:57:16Z</dcterms:modified>
</cp:coreProperties>
</file>